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79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2B0B7FC6-8DFF-4A9F-8857-68BCF3035046}" type="datetimeFigureOut">
              <a:rPr lang="nb-NO" smtClean="0"/>
              <a:t>09.06.2017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3F912E72-D0E9-46D5-801F-E4DACDF423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23C1651C-9604-48ED-A2D8-AE329E13527D}" type="datetimeFigureOut">
              <a:t>09.06.2017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1243013"/>
            <a:ext cx="25892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1289959D-3D2B-47C3-BCBD-CEB0F6C404A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Hvis du vil endre denne brosjyren, erstatter du eksempelinnholdet med ditt eget. Hvis du imidlertid vil starte med blanke ark, trykker du Nytt lysbilde-knappen på fanen Hjem for å sette inn en ny side. Nå kan du legge til egen tekst i de tomme plassholderne.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geblad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17586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3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 dirty="0"/>
              <a:t>Legge til tekst</a:t>
            </a:r>
          </a:p>
        </p:txBody>
      </p:sp>
      <p:sp>
        <p:nvSpPr>
          <p:cNvPr id="41" name="Tekstplass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925004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3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 dirty="0"/>
              <a:t>Legge til tekst</a:t>
            </a:r>
          </a:p>
        </p:txBody>
      </p:sp>
      <p:sp>
        <p:nvSpPr>
          <p:cNvPr id="13" name="Tekstplass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610320"/>
            <a:ext cx="4994228" cy="339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3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 dirty="0"/>
              <a:t>Legge til tekst</a:t>
            </a:r>
          </a:p>
        </p:txBody>
      </p:sp>
      <p:sp>
        <p:nvSpPr>
          <p:cNvPr id="14" name="Tekstplass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sp>
        <p:nvSpPr>
          <p:cNvPr id="15" name="Tekstplass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sp>
        <p:nvSpPr>
          <p:cNvPr id="16" name="Tekstplass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sp>
        <p:nvSpPr>
          <p:cNvPr id="17" name="Tekstplass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lang="nb-NO"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cxnSp>
        <p:nvCxnSpPr>
          <p:cNvPr id="3" name="Rettvinklet linje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vinklet linje 19"/>
          <p:cNvCxnSpPr/>
          <p:nvPr userDrawn="1"/>
        </p:nvCxnSpPr>
        <p:spPr>
          <a:xfrm>
            <a:off x="1395686" y="6513238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plass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amme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grpSp>
        <p:nvGrpSpPr>
          <p:cNvPr id="11" name="Gruppe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Gruppe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Bilde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Frihånd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7" name="Frihånd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8" name="Frihånd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9" name="Frihånd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0" name="Frihånd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1" name="Frihånd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" name="Frihånd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" name="Frihånd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" name="Frihånd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" name="Frihånd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" name="Frihånd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" name="Frihånd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" name="Frihånd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</p:grpSp>
      </p:grpSp>
      <p:sp>
        <p:nvSpPr>
          <p:cNvPr id="3" name="Tekstplassholder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5"/>
            <a:r>
              <a:rPr lang="nb-NO"/>
              <a:t>Sjette</a:t>
            </a:r>
          </a:p>
          <a:p>
            <a:pPr lvl="6"/>
            <a:r>
              <a:rPr lang="nb-NO"/>
              <a:t>Sjuende</a:t>
            </a:r>
          </a:p>
          <a:p>
            <a:pPr lvl="7"/>
            <a:r>
              <a:rPr lang="nb-NO"/>
              <a:t>Åttende</a:t>
            </a:r>
          </a:p>
          <a:p>
            <a:pPr lvl="8"/>
            <a:r>
              <a:rPr lang="nb-NO"/>
              <a:t>Niende</a:t>
            </a:r>
          </a:p>
        </p:txBody>
      </p:sp>
      <p:sp>
        <p:nvSpPr>
          <p:cNvPr id="4" name="Datoplassholder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pPr/>
              <a:t>09.06.2017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nb-N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pPr/>
              <a:t>‹#›</a:t>
            </a:fld>
            <a:endParaRPr lang="nb-NO"/>
          </a:p>
        </p:txBody>
      </p:sp>
      <p:sp>
        <p:nvSpPr>
          <p:cNvPr id="13" name="Tittelplassholder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b-NO"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b-NO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plass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Karlsrud skole inviterer til</a:t>
            </a:r>
          </a:p>
        </p:txBody>
      </p:sp>
      <p:sp>
        <p:nvSpPr>
          <p:cNvPr id="19" name="Tekstplasshold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Vitnemålsutdeling </a:t>
            </a:r>
          </a:p>
        </p:txBody>
      </p:sp>
      <p:sp>
        <p:nvSpPr>
          <p:cNvPr id="20" name="Tekstplassholder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b="1" dirty="0">
                <a:solidFill>
                  <a:srgbClr val="9D2324"/>
                </a:solidFill>
                <a:latin typeface="Candara" charset="0"/>
              </a:rPr>
              <a:t>onsdag </a:t>
            </a:r>
            <a:r>
              <a:rPr lang="nb-NO" b="1" dirty="0" smtClean="0">
                <a:solidFill>
                  <a:srgbClr val="9D2324"/>
                </a:solidFill>
                <a:latin typeface="Candara" charset="0"/>
              </a:rPr>
              <a:t>21. </a:t>
            </a:r>
            <a:r>
              <a:rPr lang="nb-NO" b="1" dirty="0">
                <a:solidFill>
                  <a:srgbClr val="9D2324"/>
                </a:solidFill>
                <a:latin typeface="Candara" charset="0"/>
              </a:rPr>
              <a:t>Juni kl. 17:30-19:30</a:t>
            </a:r>
          </a:p>
        </p:txBody>
      </p:sp>
      <p:sp>
        <p:nvSpPr>
          <p:cNvPr id="31" name="Tekstplassholder 30"/>
          <p:cNvSpPr>
            <a:spLocks noGrp="1"/>
          </p:cNvSpPr>
          <p:nvPr>
            <p:ph type="body" sz="quarter" idx="15"/>
          </p:nvPr>
        </p:nvSpPr>
        <p:spPr>
          <a:xfrm>
            <a:off x="1395413" y="5080227"/>
            <a:ext cx="4994275" cy="1268160"/>
          </a:xfrm>
        </p:spPr>
        <p:txBody>
          <a:bodyPr/>
          <a:lstStyle/>
          <a:p>
            <a:r>
              <a:rPr lang="nb-NO" dirty="0" smtClean="0">
                <a:solidFill>
                  <a:srgbClr val="572111"/>
                </a:solidFill>
                <a:latin typeface="Candara" charset="0"/>
              </a:rPr>
              <a:t>Kl</a:t>
            </a:r>
            <a:r>
              <a:rPr lang="nb-NO" dirty="0">
                <a:solidFill>
                  <a:srgbClr val="572111"/>
                </a:solidFill>
                <a:latin typeface="Candara" charset="0"/>
              </a:rPr>
              <a:t>. 17:30 i skolegården: </a:t>
            </a:r>
          </a:p>
          <a:p>
            <a:r>
              <a:rPr lang="nb-NO" b="0" dirty="0">
                <a:solidFill>
                  <a:srgbClr val="572111"/>
                </a:solidFill>
                <a:latin typeface="Candara" charset="0"/>
              </a:rPr>
              <a:t>Korpset spiller      Fotografering </a:t>
            </a:r>
          </a:p>
          <a:p>
            <a:r>
              <a:rPr lang="nb-NO" dirty="0">
                <a:solidFill>
                  <a:srgbClr val="572111"/>
                </a:solidFill>
                <a:latin typeface="Candara" charset="0"/>
              </a:rPr>
              <a:t>Kl. 18:00 i kantina:   </a:t>
            </a:r>
          </a:p>
          <a:p>
            <a:r>
              <a:rPr lang="nb-NO" b="0" dirty="0">
                <a:solidFill>
                  <a:srgbClr val="572111"/>
                </a:solidFill>
                <a:latin typeface="Candara" charset="0"/>
              </a:rPr>
              <a:t>Taler, musikk og utdeling av </a:t>
            </a:r>
            <a:r>
              <a:rPr lang="nb-NO" b="0" dirty="0" smtClean="0">
                <a:solidFill>
                  <a:srgbClr val="572111"/>
                </a:solidFill>
                <a:latin typeface="Candara" charset="0"/>
              </a:rPr>
              <a:t>vitnemål</a:t>
            </a:r>
          </a:p>
        </p:txBody>
      </p:sp>
      <p:sp>
        <p:nvSpPr>
          <p:cNvPr id="34" name="Tekstplassholder 33"/>
          <p:cNvSpPr>
            <a:spLocks noGrp="1"/>
          </p:cNvSpPr>
          <p:nvPr>
            <p:ph type="body" sz="quarter" idx="18"/>
          </p:nvPr>
        </p:nvSpPr>
        <p:spPr>
          <a:xfrm>
            <a:off x="1395413" y="6678386"/>
            <a:ext cx="5201330" cy="22696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2200" b="1" dirty="0" smtClean="0">
                <a:solidFill>
                  <a:srgbClr val="C00000"/>
                </a:solidFill>
              </a:rPr>
              <a:t>Kl.20:00</a:t>
            </a:r>
            <a:r>
              <a:rPr lang="nb-NO" sz="2200" b="1" dirty="0" smtClean="0">
                <a:solidFill>
                  <a:srgbClr val="C00000"/>
                </a:solidFill>
                <a:latin typeface="+mj-lt"/>
              </a:rPr>
              <a:t> PÅ LAMBERTSETER GÅRD:       </a:t>
            </a:r>
            <a:r>
              <a:rPr lang="nb-NO" sz="1800" dirty="0" smtClean="0"/>
              <a:t>FORELDREGRUPPEN INVITERER ELEVER OG LÆRERE TIL AVSLUTNINGSMIDDAG.</a:t>
            </a:r>
          </a:p>
          <a:p>
            <a:pPr>
              <a:lnSpc>
                <a:spcPct val="100000"/>
              </a:lnSpc>
            </a:pPr>
            <a:r>
              <a:rPr lang="nb-NO" sz="2000" b="1" dirty="0" smtClean="0">
                <a:latin typeface="+mj-lt"/>
              </a:rPr>
              <a:t>Kl.21:30</a:t>
            </a:r>
            <a:r>
              <a:rPr lang="nb-NO" sz="1800" b="1" dirty="0" smtClean="0"/>
              <a:t> </a:t>
            </a:r>
            <a:r>
              <a:rPr lang="nb-NO" sz="1800" b="1" dirty="0"/>
              <a:t>KAFFE OG </a:t>
            </a:r>
            <a:r>
              <a:rPr lang="nb-NO" sz="1800" b="1" dirty="0" smtClean="0"/>
              <a:t>KAKE PÅ GÅRDEN:      </a:t>
            </a:r>
            <a:br>
              <a:rPr lang="nb-NO" sz="1800" b="1" dirty="0" smtClean="0"/>
            </a:br>
            <a:r>
              <a:rPr lang="nb-NO" sz="1600" dirty="0" smtClean="0"/>
              <a:t>FORELDRE </a:t>
            </a:r>
            <a:r>
              <a:rPr lang="nb-NO" sz="1600" dirty="0"/>
              <a:t>OG ELEVER TAKKER FOR TIDEN SAMMEN PÅ KARLSRUD SKOLE.</a:t>
            </a:r>
          </a:p>
          <a:p>
            <a:pPr>
              <a:lnSpc>
                <a:spcPct val="100000"/>
              </a:lnSpc>
            </a:pPr>
            <a:endParaRPr lang="nb-NO" sz="1600" dirty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4" name="Tekstplassholder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b-NO" dirty="0"/>
              <a:t>Hvis du vil ha mer informasjon, kontakter du solvor.vasshus@ude.oslo.kommuine.no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Blossom Flyer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Egendefinert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Candara</vt:lpstr>
      <vt:lpstr>Blossom Flyer 8.5 x 11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4</cp:revision>
  <dcterms:created xsi:type="dcterms:W3CDTF">2013-07-31T14:40:39Z</dcterms:created>
  <dcterms:modified xsi:type="dcterms:W3CDTF">2017-06-09T07:25:25Z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